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6" r:id="rId26"/>
    <p:sldId id="289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69" d="100"/>
          <a:sy n="69" d="100"/>
        </p:scale>
        <p:origin x="-1602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68736"/>
        <c:axId val="128870656"/>
      </c:barChart>
      <c:catAx>
        <c:axId val="1288687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Interval</a:t>
                </a:r>
              </a:p>
            </c:rich>
          </c:tx>
          <c:layout>
            <c:manualLayout>
              <c:xMode val="edge"/>
              <c:yMode val="edge"/>
              <c:x val="0.48351685878253964"/>
              <c:y val="0.8927882021045280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887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870656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Frequency</a:t>
                </a:r>
              </a:p>
            </c:rich>
          </c:tx>
          <c:layout>
            <c:manualLayout>
              <c:xMode val="edge"/>
              <c:yMode val="edge"/>
              <c:x val="1.946857908319841E-2"/>
              <c:y val="0.3658328638087831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886873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8530457400158151"/>
          <c:y val="6.131059963527087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264089704318567"/>
          <c:y val="0.17024751314894551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263232"/>
        <c:axId val="125265408"/>
        <c:axId val="0"/>
      </c:bar3DChart>
      <c:catAx>
        <c:axId val="1252632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/>
                </a:pPr>
                <a:r>
                  <a:rPr lang="tr-TR" sz="20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992007890813254"/>
              <c:y val="0.891498505586100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12526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2654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2000" b="1"/>
                </a:pPr>
                <a:r>
                  <a:rPr lang="tr-TR" sz="20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3.5263385249783209E-2"/>
              <c:y val="0.414064740978716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12526323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373253293252081"/>
          <c:y val="0.14735493560042437"/>
          <c:w val="0.78809849869757342"/>
          <c:h val="0.569315030948282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Abuova</c:v>
                </c:pt>
                <c:pt idx="1">
                  <c:v>Akarırmak</c:v>
                </c:pt>
                <c:pt idx="2">
                  <c:v>Arslan</c:v>
                </c:pt>
                <c:pt idx="3">
                  <c:v>Çeviker</c:v>
                </c:pt>
                <c:pt idx="4">
                  <c:v>Demir</c:v>
                </c:pt>
                <c:pt idx="5">
                  <c:v>Düzgen</c:v>
                </c:pt>
                <c:pt idx="6">
                  <c:v>Eser</c:v>
                </c:pt>
                <c:pt idx="7">
                  <c:v>Gökmen</c:v>
                </c:pt>
                <c:pt idx="8">
                  <c:v>Shirmammadli</c:v>
                </c:pt>
              </c:strCache>
            </c:strRef>
          </c:cat>
          <c:val>
            <c:numRef>
              <c:f>Midterm!$E$4:$E$12</c:f>
              <c:numCache>
                <c:formatCode>#,##0.00</c:formatCode>
                <c:ptCount val="9"/>
                <c:pt idx="0">
                  <c:v>77.5</c:v>
                </c:pt>
                <c:pt idx="1">
                  <c:v>0</c:v>
                </c:pt>
                <c:pt idx="2">
                  <c:v>97.5</c:v>
                </c:pt>
                <c:pt idx="3">
                  <c:v>24.166666666666668</c:v>
                </c:pt>
                <c:pt idx="4">
                  <c:v>48.333333333333336</c:v>
                </c:pt>
                <c:pt idx="5">
                  <c:v>55.833333333333336</c:v>
                </c:pt>
                <c:pt idx="6">
                  <c:v>32.5</c:v>
                </c:pt>
                <c:pt idx="7">
                  <c:v>71.666666666666671</c:v>
                </c:pt>
                <c:pt idx="8">
                  <c:v>75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cat>
            <c:strRef>
              <c:f>Midterm!$B$4:$B$12</c:f>
              <c:strCache>
                <c:ptCount val="9"/>
                <c:pt idx="0">
                  <c:v>Abuova</c:v>
                </c:pt>
                <c:pt idx="1">
                  <c:v>Akarırmak</c:v>
                </c:pt>
                <c:pt idx="2">
                  <c:v>Arslan</c:v>
                </c:pt>
                <c:pt idx="3">
                  <c:v>Çeviker</c:v>
                </c:pt>
                <c:pt idx="4">
                  <c:v>Demir</c:v>
                </c:pt>
                <c:pt idx="5">
                  <c:v>Düzgen</c:v>
                </c:pt>
                <c:pt idx="6">
                  <c:v>Eser</c:v>
                </c:pt>
                <c:pt idx="7">
                  <c:v>Gökmen</c:v>
                </c:pt>
                <c:pt idx="8">
                  <c:v>Shirmammadli</c:v>
                </c:pt>
              </c:strCache>
            </c:strRef>
          </c:cat>
          <c:val>
            <c:numRef>
              <c:f>Midterm!$I$4:$I$12</c:f>
              <c:numCache>
                <c:formatCode>0.00</c:formatCode>
                <c:ptCount val="9"/>
                <c:pt idx="0">
                  <c:v>80.645161290322577</c:v>
                </c:pt>
                <c:pt idx="1">
                  <c:v>67.741935483870961</c:v>
                </c:pt>
                <c:pt idx="2">
                  <c:v>100</c:v>
                </c:pt>
                <c:pt idx="3">
                  <c:v>67.741935483870961</c:v>
                </c:pt>
                <c:pt idx="4">
                  <c:v>100</c:v>
                </c:pt>
                <c:pt idx="5">
                  <c:v>90.322580645161281</c:v>
                </c:pt>
                <c:pt idx="6">
                  <c:v>70.967741935483858</c:v>
                </c:pt>
                <c:pt idx="7">
                  <c:v>90.322580645161281</c:v>
                </c:pt>
                <c:pt idx="8">
                  <c:v>87.09677419354837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24846080"/>
        <c:axId val="124848000"/>
      </c:lineChart>
      <c:catAx>
        <c:axId val="1248460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3882417564255938"/>
              <c:y val="0.892365896026537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4848000"/>
        <c:crosses val="autoZero"/>
        <c:auto val="1"/>
        <c:lblAlgn val="ctr"/>
        <c:lblOffset val="100"/>
        <c:noMultiLvlLbl val="0"/>
      </c:catAx>
      <c:valAx>
        <c:axId val="1248480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381209250395502E-2"/>
              <c:y val="0.2992457176288045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484608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8569641084732529"/>
          <c:y val="0.60817739726831588"/>
          <c:w val="0.4076436745473091"/>
          <c:h val="3.8687914935030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Midterm!$B$88:$B$94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Midterm!$C$88:$C$94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7715140152816986"/>
          <c:w val="0.84200038052257731"/>
          <c:h val="0.191819356057706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rgbClr val="001018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19/11/2019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21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015387"/>
              </p:ext>
            </p:extLst>
          </p:nvPr>
        </p:nvGraphicFramePr>
        <p:xfrm>
          <a:off x="179388" y="188913"/>
          <a:ext cx="8907462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Worksheet" r:id="rId3" imgW="8696160" imgH="3076735" progId="Excel.Sheet.8">
                  <p:embed/>
                </p:oleObj>
              </mc:Choice>
              <mc:Fallback>
                <p:oleObj name="Worksheet" r:id="rId3" imgW="8696160" imgH="3076735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907462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49465244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Worksheet" r:id="rId3" imgW="3819600" imgH="628530" progId="Excel.Sheet.8">
                  <p:embed/>
                </p:oleObj>
              </mc:Choice>
              <mc:Fallback>
                <p:oleObj name="Worksheet" r:id="rId3" imgW="3819600" imgH="62853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81160868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0" name="Worksheet" r:id="rId3" imgW="6229440" imgH="3866990" progId="Excel.Sheet.8">
                  <p:embed/>
                </p:oleObj>
              </mc:Choice>
              <mc:Fallback>
                <p:oleObj name="Worksheet" r:id="rId3" imgW="6229440" imgH="3866990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027965"/>
              </p:ext>
            </p:extLst>
          </p:nvPr>
        </p:nvGraphicFramePr>
        <p:xfrm>
          <a:off x="179512" y="188640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965515"/>
              </p:ext>
            </p:extLst>
          </p:nvPr>
        </p:nvGraphicFramePr>
        <p:xfrm>
          <a:off x="179512" y="332656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85826"/>
              </p:ext>
            </p:extLst>
          </p:nvPr>
        </p:nvGraphicFramePr>
        <p:xfrm>
          <a:off x="251520" y="260648"/>
          <a:ext cx="8712968" cy="604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576262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Time Spent by Students versus Exam Grades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436C72-7D3A-49EF-8EB3-661102DB396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2970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063504"/>
              </p:ext>
            </p:extLst>
          </p:nvPr>
        </p:nvGraphicFramePr>
        <p:xfrm>
          <a:off x="179388" y="692150"/>
          <a:ext cx="8767762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Worksheet" r:id="rId3" imgW="6114960" imgH="2505115" progId="Excel.Sheet.8">
                  <p:embed/>
                </p:oleObj>
              </mc:Choice>
              <mc:Fallback>
                <p:oleObj name="Worksheet" r:id="rId3" imgW="6114960" imgH="2505115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92150"/>
                        <a:ext cx="8767762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7CF28-98D2-45FF-8061-A39340F1A41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5389294"/>
              </p:ext>
            </p:extLst>
          </p:nvPr>
        </p:nvGraphicFramePr>
        <p:xfrm>
          <a:off x="323528" y="333375"/>
          <a:ext cx="4176712" cy="591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Worksheet" r:id="rId3" imgW="2533688" imgH="2019187" progId="Excel.Sheet.8">
                  <p:embed/>
                </p:oleObj>
              </mc:Choice>
              <mc:Fallback>
                <p:oleObj name="Worksheet" r:id="rId3" imgW="2533688" imgH="2019187" progId="Excel.Sheet.8">
                  <p:embed/>
                  <p:pic>
                    <p:nvPicPr>
                      <p:cNvPr id="0" name="Content Placeholder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3375"/>
                        <a:ext cx="4176712" cy="591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535511"/>
              </p:ext>
            </p:extLst>
          </p:nvPr>
        </p:nvGraphicFramePr>
        <p:xfrm>
          <a:off x="4932040" y="332656"/>
          <a:ext cx="33123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1062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eng</cp:lastModifiedBy>
  <cp:revision>112</cp:revision>
  <dcterms:created xsi:type="dcterms:W3CDTF">2009-11-08T07:48:00Z</dcterms:created>
  <dcterms:modified xsi:type="dcterms:W3CDTF">2019-11-19T13:11:33Z</dcterms:modified>
</cp:coreProperties>
</file>